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99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34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00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7358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5020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319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32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1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35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8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2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4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19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50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0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4C84F6-C192-40AA-B73E-08D56632ABD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A06AD95-90D2-44DA-B70F-767FCB29F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003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000250"/>
            <a:ext cx="10260013" cy="39941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технологии нетрадиционного рисования в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нравственном воспитании дошкольников»</a:t>
            </a:r>
            <a:r>
              <a:rPr lang="ru-RU" dirty="0">
                <a:latin typeface="Monotype Corsiva" panose="03010101010201010101" pitchFamily="66" charset="0"/>
              </a:rPr>
              <a:t/>
            </a:r>
            <a:br>
              <a:rPr lang="ru-RU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5456"/>
            <a:ext cx="1959441" cy="21933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1" y="105456"/>
            <a:ext cx="2137918" cy="219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9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014" y="190500"/>
            <a:ext cx="11723961" cy="580389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7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привлечь внимание и повысить компетентность педагогов к вопросу нравственно-патриотического воспитания дошкольников. 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воспитания юных патриотов в своей работе можно использовать разные технологии, формы, методы и приемы. Но, шагая в ногу со временем, нужно учитывать современные требования и тенденции, внедряя инновационные приёмы</a:t>
            </a:r>
            <a: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1.Обогатить педагогические умения воспитателей по нравственно-патриотическому воспитанию.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Вызвать у участников интерес к демонстрируемым приёмам.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Развивать творческую активность педагогов.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2932" y="2619964"/>
            <a:ext cx="1329043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234152"/>
            <a:ext cx="8534400" cy="14809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ЗЕНДУДЛИНГ 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смесь двух техник рисования – </a:t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Зентангл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дудлинг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013" y="605823"/>
            <a:ext cx="4512551" cy="3387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63" y="448169"/>
            <a:ext cx="6033596" cy="3871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883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43474"/>
            <a:ext cx="8534400" cy="180022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Гризайль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вид однотонной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(монохромной) живописи, выполняемой в разных тонах одного цвета.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441323"/>
            <a:ext cx="5682501" cy="4123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826" y="441323"/>
            <a:ext cx="6057061" cy="41581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941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24248"/>
            <a:ext cx="8534400" cy="188135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художественная техника, использующая натирающие</a:t>
            </a:r>
            <a:b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карандаша для нанесения рисунка на бумагу.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8" y="259309"/>
            <a:ext cx="6276975" cy="4352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346" y="710434"/>
            <a:ext cx="4437829" cy="3045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62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624" y="3038474"/>
            <a:ext cx="2312987" cy="16478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гризайль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3371380"/>
            <a:ext cx="2286978" cy="64817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29025" y="6367179"/>
            <a:ext cx="7113587" cy="490821"/>
          </a:xfrm>
        </p:spPr>
        <p:txBody>
          <a:bodyPr>
            <a:norm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ЗЕНДУДЛИНГ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3" y="0"/>
            <a:ext cx="4657748" cy="3371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270" y="833721"/>
            <a:ext cx="4401693" cy="33287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190" y="3105664"/>
            <a:ext cx="4157214" cy="32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9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38125"/>
            <a:ext cx="11715750" cy="6210299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Рефлексия.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«Неоконченное предложение».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коллеги, я предлагаю вам закончить предложения: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Сегодняшний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 класс помог мне убедиться…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Выполнять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мне помогало…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мастер класса мне было…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оцениваю мастер-класс…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923926"/>
            <a:ext cx="10431463" cy="242582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23" y="4399635"/>
            <a:ext cx="2419057" cy="21916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3349751"/>
            <a:ext cx="2243328" cy="3364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02" y="3892676"/>
            <a:ext cx="2336674" cy="23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86</TotalTime>
  <Words>29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Century Gothic</vt:lpstr>
      <vt:lpstr>Monotype Corsiva</vt:lpstr>
      <vt:lpstr>Times New Roman</vt:lpstr>
      <vt:lpstr>Wingdings 3</vt:lpstr>
      <vt:lpstr>Сектор</vt:lpstr>
      <vt:lpstr>Мастер класс  «использование технологии нетрадиционного рисования в  духовно – нравственном воспитании дошкольников» </vt:lpstr>
      <vt:lpstr>Цель: привлечь внимание и повысить компетентность педагогов к вопросу нравственно-патриотического воспитания дошкольников. Для воспитания юных патриотов в своей работе можно использовать разные технологии, формы, методы и приемы. Но, шагая в ногу со временем, нужно учитывать современные требования и тенденции, внедряя инновационные приёмы.  Задачи 1.Обогатить педагогические умения воспитателей по нравственно-патриотическому воспитанию. 2. Вызвать у участников интерес к демонстрируемым приёмам. 3. Развивать творческую активность педагогов. </vt:lpstr>
      <vt:lpstr>техника – ЗЕНДУДЛИНГ  - это смесь двух техник рисования –  Зентангл и дудлинг </vt:lpstr>
      <vt:lpstr>Гризайль – это вид однотонной (монохромной) живописи, выполняемой в разных тонах одного цвета. </vt:lpstr>
      <vt:lpstr>Фроттаж – это художественная техника, использующая натирающие движения карандаша для нанесения рисунка на бумагу. </vt:lpstr>
      <vt:lpstr>гризайль</vt:lpstr>
      <vt:lpstr>Рефлексия.  Методика «Неоконченное предложение».    Уважаемые коллеги, я предлагаю вам закончить предложения:   - Сегодняшний мастер- класс помог мне убедиться…  - Выполнять задания мне помогало…  - В ходе мастер класса мне было…  - Я оцениваю мастер-класс…  </vt:lpstr>
      <vt:lpstr>Спасибо за внимание.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tatyina1973@outlook.com</dc:creator>
  <cp:lastModifiedBy>tatyina1973@outlook.com</cp:lastModifiedBy>
  <cp:revision>10</cp:revision>
  <dcterms:created xsi:type="dcterms:W3CDTF">2024-04-07T08:19:29Z</dcterms:created>
  <dcterms:modified xsi:type="dcterms:W3CDTF">2024-04-10T12:31:42Z</dcterms:modified>
</cp:coreProperties>
</file>